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361" r:id="rId2"/>
    <p:sldId id="365" r:id="rId3"/>
    <p:sldId id="373" r:id="rId4"/>
    <p:sldId id="2134805741" r:id="rId5"/>
    <p:sldId id="2783" r:id="rId6"/>
    <p:sldId id="2134805735" r:id="rId7"/>
    <p:sldId id="2134805736" r:id="rId8"/>
    <p:sldId id="2134805737" r:id="rId9"/>
    <p:sldId id="2134805738" r:id="rId10"/>
    <p:sldId id="2134805739" r:id="rId11"/>
    <p:sldId id="2758" r:id="rId12"/>
    <p:sldId id="2134805755" r:id="rId13"/>
    <p:sldId id="2134805754" r:id="rId14"/>
    <p:sldId id="2134805747" r:id="rId15"/>
    <p:sldId id="2134805756" r:id="rId16"/>
    <p:sldId id="2134805742" r:id="rId17"/>
    <p:sldId id="2134805753" r:id="rId18"/>
    <p:sldId id="2134805752" r:id="rId19"/>
    <p:sldId id="2134805743" r:id="rId20"/>
    <p:sldId id="2134805744" r:id="rId21"/>
    <p:sldId id="2134805745" r:id="rId22"/>
    <p:sldId id="2134805746" r:id="rId23"/>
    <p:sldId id="2134805748" r:id="rId24"/>
    <p:sldId id="2134805751" r:id="rId25"/>
    <p:sldId id="2134805750" r:id="rId26"/>
    <p:sldId id="2134805749" r:id="rId27"/>
    <p:sldId id="2735" r:id="rId28"/>
    <p:sldId id="370" r:id="rId29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65"/>
            <p14:sldId id="373"/>
            <p14:sldId id="2134805741"/>
            <p14:sldId id="2783"/>
            <p14:sldId id="2134805735"/>
            <p14:sldId id="2134805736"/>
            <p14:sldId id="2134805737"/>
            <p14:sldId id="2134805738"/>
            <p14:sldId id="2134805739"/>
            <p14:sldId id="2758"/>
            <p14:sldId id="2134805755"/>
            <p14:sldId id="2134805754"/>
            <p14:sldId id="2134805747"/>
            <p14:sldId id="2134805756"/>
            <p14:sldId id="2134805742"/>
            <p14:sldId id="2134805753"/>
            <p14:sldId id="2134805752"/>
            <p14:sldId id="2134805743"/>
            <p14:sldId id="2134805744"/>
            <p14:sldId id="2134805745"/>
            <p14:sldId id="2134805746"/>
            <p14:sldId id="2134805748"/>
            <p14:sldId id="2134805751"/>
            <p14:sldId id="2134805750"/>
            <p14:sldId id="2134805749"/>
            <p14:sldId id="2735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 preferSingleView="1">
    <p:restoredLeft sz="18861" autoAdjust="0"/>
    <p:restoredTop sz="96005" autoAdjust="0"/>
  </p:normalViewPr>
  <p:slideViewPr>
    <p:cSldViewPr snapToGrid="0" snapToObjects="1">
      <p:cViewPr varScale="1">
        <p:scale>
          <a:sx n="75" d="100"/>
          <a:sy n="75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966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Tue, 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rincipalspov.blogspot.com/2014/12/the-three-questions.htm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The Elements of Prompt Engineering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92649" y="8119008"/>
            <a:ext cx="9580909" cy="620050"/>
          </a:xfrm>
        </p:spPr>
        <p:txBody>
          <a:bodyPr/>
          <a:lstStyle/>
          <a:p>
            <a:r>
              <a:rPr lang="en-US" dirty="0"/>
              <a:t>tim-warner@pluralsight.com</a:t>
            </a:r>
          </a:p>
        </p:txBody>
      </p: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grayscl/>
          </a:blip>
          <a:srcRect t="16648" b="1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Native Mobile Apps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D246F0-EC90-4ED5-9852-970AFB77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581" y="1877807"/>
            <a:ext cx="3780474" cy="816633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1FC23B-81AA-1862-944F-20BC6D7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5" y="1877807"/>
            <a:ext cx="3780474" cy="81663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53363-914B-A929-96FC-E5442A9E6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89" y="1877807"/>
            <a:ext cx="3780474" cy="8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</a:t>
            </a:r>
            <a:r>
              <a:rPr lang="en-US" dirty="0" err="1"/>
              <a:t>Esssential</a:t>
            </a:r>
            <a:r>
              <a:rPr lang="en-US" dirty="0"/>
              <a:t> Tech Writing Bookshelf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00C34-F3AA-FB6D-5A9F-158A2619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8F2A6-BCFF-3033-2D80-4257CC462F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94750" y="3361508"/>
            <a:ext cx="7329914" cy="184549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Tim's Essential Tech Writing Bookshelf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68AE9-93BC-1C7D-63E3-DF5D2663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83" y="841379"/>
            <a:ext cx="6152037" cy="8604250"/>
          </a:xfrm>
          <a:prstGeom prst="rect">
            <a:avLst/>
          </a:prstGeo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89226C5-243F-E761-0E03-0EF7D6AAA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94750" y="5600009"/>
            <a:ext cx="7329914" cy="260032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4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78333-0BB2-5A28-7AD1-022174C2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D8134E-5285-50E1-8325-B749574A1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94750" y="3361508"/>
            <a:ext cx="7329914" cy="184549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Tim's Essential Tech Writing Bookshelf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B0C5EC4-A51D-CB29-9DC8-D92543227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94750" y="5600009"/>
            <a:ext cx="7329914" cy="26003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B6D13-7929-0DE6-5FF8-CEEC7BE1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3" y="692097"/>
            <a:ext cx="6159498" cy="89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428E-0520-5B28-6182-615064E9D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B69A2-34A5-920C-15EC-66CF13633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94750" y="3361508"/>
            <a:ext cx="7329914" cy="184549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Tim's Essential Tech Writing Bookshelf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70C1-00C3-BAC8-7EBB-F2A17CDC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2" y="897645"/>
            <a:ext cx="7175500" cy="8491717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78E7FBB-7CA3-22C7-A6F3-B95E49990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94750" y="5600009"/>
            <a:ext cx="7329914" cy="26003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7FC89-9387-E876-A9F6-2F6B97657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0678F2-BB19-26F2-5B1C-0EACC24C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Prompting Guidance</a:t>
            </a:r>
          </a:p>
        </p:txBody>
      </p:sp>
    </p:spTree>
    <p:extLst>
      <p:ext uri="{BB962C8B-B14F-4D97-AF65-F5344CB8AC3E}">
        <p14:creationId xmlns:p14="http://schemas.microsoft.com/office/powerpoint/2010/main" val="887382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5FCFE3-F8FD-B48A-1C92-17687F19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Omit Needless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6F45B-869E-31D4-CF6F-1EA921D71B88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Elements of Style: "Vigorous writing is concise. A sentence should contain no unnecessary words, a paragraph no unnecessary sentences..."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AI Prompting: Avoid overly complex or wordy prompts. State your intention directly. Instead of "Generate a detailed oil painting of a majestic lion with a flowing mane, standing proudly on a windswept savanna at sunset," try "Oil painting of a majestic lion on a savanna at sunset."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46AD9-BCDA-940F-EC30-64889C65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80937F-479D-4604-89EF-5F0FD5B3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the Fluff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3AA24-278B-9696-2743-04506BA6C43E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Problem: Excess words clutter prompts and distract the AI from the core request.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Solution: Be ruthless! Eliminate unnecessary descriptors and focus on the essence of your desired output.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Example Transformation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Original Prompt: "I would like a whimsical illustration featuring a mischievous raccoon in a  quaint, moonlit forest, engaged in the act of foraging for tasty treats."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Fog-Free Revision: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"Illustration of a raccoon."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"Forest at night, moonlight."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"Raccoon searching for food."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6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2DB67-2F46-44B5-54A3-B366A52D4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A811E-6F43-B5A4-3467-E9AF4E5F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Short, Direct Sentences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A19F3-668C-E10D-ADB0-0042DD4E2702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Problem: Overly long, complex prompts can confuse the AI, leading to unintended results.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Solution: Break your requests into shorter phrases. Instead of "I would like a detailed landscape painting featuring a winding river leading to a majestic mountain range with a vibrant sunset casting warm, orange hues across the sky," try: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"Landscape painting."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"Winding river."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"Majestic mountains."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"Vibrant sunset, orange </a:t>
            </a:r>
            <a:r>
              <a:rPr kumimoji="0" lang="en-GB" sz="3525" b="0" i="0" u="none" strike="noStrike" kern="1200" cap="none" spc="0" normalizeH="0" baseline="0" noProof="0" dirty="0" err="1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colors</a:t>
            </a: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."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58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FDB28-BE4D-4A87-2E5E-69DD5B4F9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13B82C-F59D-FA27-282A-D3E67A18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Over Vagueness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4FB77-93A1-40AC-F863-3FD1B11E8D6D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Elements of Style: "Put the emphasis on the right word."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AI Prompting: Be precise as possible with your descriptions, adjectives, and desired styles. Instead of "Generate an image of a building," consider "Generate a photorealistic image of a Brutalist skyscraper with sharp angles."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2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Goals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72400" y="1639957"/>
            <a:ext cx="9692640" cy="765592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blah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08B6-13C0-FCD0-CD4B-1666B3CD1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6A778-7B5F-02D3-484F-987BC44A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Voice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5B840-2C96-592E-7993-CACBBEED83DC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Elements of Style: "Use the active voice... The active voice is usually more direct and vigorous..."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525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AI Prompting: Try phrasing prompts as direct commands or requests. Instead of "A picture of a dog running on the beach would be nice," use "Generate a photograph of a dog running on a beach."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75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B76B-891C-7EEE-B22E-67DCF8AEF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020F5-E7B5-9986-4273-3E2CD509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Artistic Style as Guidance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2D1BB-86BF-B5BB-596A-0D7A1811A0DA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Elements of Style: Doesn't directly address this, but the concept of style choices resonates.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AI Prompting: Referencing artistic styles, movements, and well-known artists can be incredibly powerful in guiding AI image generators. For example: "A Van Gogh-inspired landscape of rolling hills" or "A portrait of a woman in the style of Art Deco."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58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DB9F1-869F-D974-FB7D-00A16BCE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8EE627-7A70-02A5-7E95-2172147F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and Structured Requests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AA4F5-55E9-5C19-F097-C8C1A6908A6B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Elements of Style: Although the book discusses prose, the underlying need for order and logic applies.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AI Prompting: Experiment with creating a consistent prompt structure to help the AI understand your requests. For example: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Medium: Painting, sketch, digital art, pixel art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Subject: Object, person, landscape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Style: Impressionist, surrealist, minimalist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Specific Details: </a:t>
            </a:r>
            <a:r>
              <a:rPr kumimoji="0" lang="en-GB" sz="3525" b="0" i="0" u="none" strike="noStrike" kern="1200" cap="none" spc="0" normalizeH="0" baseline="0" noProof="0" dirty="0" err="1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Colors</a:t>
            </a: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, lighting, mood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1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A504E-FD76-19AD-268E-4EDC6FB02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EBA40-B1DD-4C00-169C-0B2839AE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A570C-9AF3-A54E-2EDA-3152E9514DE5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Iterate and Refine: Just like good writing, AI prompting requires revision. Start basic, then add details as you </a:t>
            </a:r>
            <a:r>
              <a:rPr kumimoji="0" lang="en-GB" sz="3525" b="0" i="0" u="none" strike="noStrike" kern="1200" cap="none" spc="0" normalizeH="0" baseline="0" noProof="0" dirty="0" err="1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analyze</a:t>
            </a: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the output.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Understand AI Model Strengths: Different AI models excel in different areas. A model trained for photorealism might struggle with abstract concepts.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7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8BEF-7E97-5192-DE2D-51702C5A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45891-69E7-224B-5974-E9E5196E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Verbs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2F21B-4494-17DB-B66A-8E307AB5D39F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Elements of Style: "The verb is the heart of the sentence."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AI Prompting: Think about the action or state you want to convey. Instead of "A photo of a cat," try "A cat perched on a windowsill, watching birds" or "A cat playfully batting at a ball of yarn." Dynamic verbs can transform a static image into something much more engaging.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86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E5CF6-586E-4DB9-8DE7-BAD8E8A6D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8CFF9A-AC3A-CEC1-91C0-28362DA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 of 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A5919-7D4E-354C-437E-96DA280C278E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Elements of Style: "The writer... must take the utmost pains to see that the most important word is in the slot where it has the most weight."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AI Prompting: Consider the overall composition you desire. The order of elements in your prompt can influence the AI's focus. For example, "A cat with green eyes on a bookshelf" will likely emphasize the cat, while "A bookshelf overflowing with books, one featuring a cat with green eyes" may prioritize the setting.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187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FF272-FB26-A420-B3F0-3A30B6F3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C818-B501-EF84-2224-6A4A2F24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8EC41-FD1F-CB51-D93E-D038F7085B26}"/>
              </a:ext>
            </a:extLst>
          </p:cNvPr>
          <p:cNvSpPr txBox="1"/>
          <p:nvPr/>
        </p:nvSpPr>
        <p:spPr>
          <a:xfrm>
            <a:off x="1663700" y="2311400"/>
            <a:ext cx="15367000" cy="5867400"/>
          </a:xfrm>
          <a:prstGeom prst="rect">
            <a:avLst/>
          </a:prstGeom>
        </p:spPr>
        <p:txBody>
          <a:bodyPr vert="horz" wrap="square" lIns="0" tIns="32970" rIns="65939" bIns="3297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Keep a notebook or document to track successful prompts and </a:t>
            </a:r>
            <a:r>
              <a:rPr kumimoji="0" lang="en-GB" sz="3525" b="0" i="0" u="none" strike="noStrike" kern="1200" cap="none" spc="0" normalizeH="0" baseline="0" noProof="0" dirty="0" err="1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analyze</a:t>
            </a: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why they worked well. 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525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You'll start to develop an intuitive understanding of how to communicate effectively with your chosen AI models.</a:t>
            </a: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4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2DF-0AEC-48FF-8AB4-4D265463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Curiosities?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755D-DEBD-49C0-9556-0FE6DAE60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5513" y="2144286"/>
            <a:ext cx="7056974" cy="5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blah</a:t>
            </a:r>
          </a:p>
          <a:p>
            <a:r>
              <a:rPr lang="en-US" dirty="0"/>
              <a:t>Thanks!</a:t>
            </a:r>
          </a:p>
          <a:p>
            <a:r>
              <a:rPr lang="en-US" dirty="0"/>
              <a:t>Materials: </a:t>
            </a:r>
            <a:r>
              <a:rPr lang="en-US" dirty="0">
                <a:solidFill>
                  <a:srgbClr val="0070C0"/>
                </a:solidFill>
              </a:rPr>
              <a:t>timw.info/elements</a:t>
            </a:r>
          </a:p>
          <a:p>
            <a:r>
              <a:rPr lang="en-US" dirty="0"/>
              <a:t>LinkedIn: </a:t>
            </a:r>
            <a:r>
              <a:rPr lang="en-US" dirty="0">
                <a:solidFill>
                  <a:srgbClr val="0070C0"/>
                </a:solidFill>
              </a:rPr>
              <a:t>timw.info/li</a:t>
            </a:r>
          </a:p>
          <a:p>
            <a:r>
              <a:rPr lang="en-US" dirty="0"/>
              <a:t>Email: </a:t>
            </a:r>
            <a:r>
              <a:rPr lang="en-US" dirty="0">
                <a:solidFill>
                  <a:srgbClr val="0070C0"/>
                </a:solidFill>
              </a:rPr>
              <a:t>tim-warner@pluralsight.com</a:t>
            </a: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32977" y="4212476"/>
            <a:ext cx="1362206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timw.info/elements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6155436" y="4322254"/>
            <a:ext cx="10875264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07:00am  -  Start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08:00am  -  Break 1 (7 min)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09:00am  -  Break 2 (7 min)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10:00am  -  Break 3 (7 min)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11:00am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22AC-0013-C397-9E89-051D69AB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B1A579A-2983-BD6D-B2DD-31014202718D}"/>
              </a:ext>
            </a:extLst>
          </p:cNvPr>
          <p:cNvSpPr/>
          <p:nvPr/>
        </p:nvSpPr>
        <p:spPr>
          <a:xfrm>
            <a:off x="9430718" y="3116687"/>
            <a:ext cx="4572000" cy="2286000"/>
          </a:xfrm>
          <a:custGeom>
            <a:avLst/>
            <a:gdLst>
              <a:gd name="connsiteX0" fmla="*/ 2286000 w 4572000"/>
              <a:gd name="connsiteY0" fmla="*/ 0 h 2286000"/>
              <a:gd name="connsiteX1" fmla="*/ 4572000 w 4572000"/>
              <a:gd name="connsiteY1" fmla="*/ 2286000 h 2286000"/>
              <a:gd name="connsiteX2" fmla="*/ 0 w 4572000"/>
              <a:gd name="connsiteY2" fmla="*/ 2286000 h 2286000"/>
              <a:gd name="connsiteX3" fmla="*/ 2286000 w 4572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2286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lnTo>
                  <a:pt x="0" y="2286000"/>
                </a:ln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00083D9-10CD-7CAB-FA6E-C17B986F85FD}"/>
              </a:ext>
            </a:extLst>
          </p:cNvPr>
          <p:cNvSpPr/>
          <p:nvPr/>
        </p:nvSpPr>
        <p:spPr>
          <a:xfrm flipV="1">
            <a:off x="4041058" y="5630588"/>
            <a:ext cx="4572000" cy="2286000"/>
          </a:xfrm>
          <a:custGeom>
            <a:avLst/>
            <a:gdLst>
              <a:gd name="connsiteX0" fmla="*/ 2286000 w 4572000"/>
              <a:gd name="connsiteY0" fmla="*/ 0 h 2286000"/>
              <a:gd name="connsiteX1" fmla="*/ 4572000 w 4572000"/>
              <a:gd name="connsiteY1" fmla="*/ 2286000 h 2286000"/>
              <a:gd name="connsiteX2" fmla="*/ 0 w 4572000"/>
              <a:gd name="connsiteY2" fmla="*/ 2286000 h 2286000"/>
              <a:gd name="connsiteX3" fmla="*/ 2286000 w 4572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2286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lnTo>
                  <a:pt x="0" y="2286000"/>
                </a:ln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0226B1-117D-1910-DAC3-83DBF6774C0E}"/>
              </a:ext>
            </a:extLst>
          </p:cNvPr>
          <p:cNvCxnSpPr/>
          <p:nvPr/>
        </p:nvCxnSpPr>
        <p:spPr>
          <a:xfrm>
            <a:off x="2076773" y="5511176"/>
            <a:ext cx="14707891" cy="0"/>
          </a:xfrm>
          <a:prstGeom prst="straightConnector1">
            <a:avLst/>
          </a:prstGeom>
          <a:ln w="152400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F6E9A9-BAC9-E6B2-1397-2E67B58C9412}"/>
              </a:ext>
            </a:extLst>
          </p:cNvPr>
          <p:cNvSpPr txBox="1"/>
          <p:nvPr/>
        </p:nvSpPr>
        <p:spPr>
          <a:xfrm>
            <a:off x="4483510" y="6032091"/>
            <a:ext cx="3923071" cy="943897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ctr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More business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9D841-DE35-DD7D-D04E-AFCEC3266CBF}"/>
              </a:ext>
            </a:extLst>
          </p:cNvPr>
          <p:cNvSpPr txBox="1"/>
          <p:nvPr/>
        </p:nvSpPr>
        <p:spPr>
          <a:xfrm>
            <a:off x="9755182" y="3787738"/>
            <a:ext cx="3923071" cy="943897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ctr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More technical</a:t>
            </a:r>
          </a:p>
        </p:txBody>
      </p:sp>
    </p:spTree>
    <p:extLst>
      <p:ext uri="{BB962C8B-B14F-4D97-AF65-F5344CB8AC3E}">
        <p14:creationId xmlns:p14="http://schemas.microsoft.com/office/powerpoint/2010/main" val="41486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64DE9-3267-9750-DD50-8B29765E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91" y="1828800"/>
            <a:ext cx="10126818" cy="78923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6147464" y="3651618"/>
            <a:ext cx="1463950" cy="508258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B859E-4280-874C-31C9-AD86899F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7" y="1962647"/>
            <a:ext cx="14941166" cy="7913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11762451" y="4156710"/>
            <a:ext cx="2682211" cy="986790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43874-B289-8E80-8A4B-3C11885B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517" y="1822269"/>
            <a:ext cx="8821322" cy="796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learning.oreilly.com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D77C33-01C9-D51B-FD6A-282FA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66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ED323F-5951-53F1-4155-D7CABBE5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060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4440026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32277</TotalTime>
  <Words>928</Words>
  <Application>Microsoft Office PowerPoint</Application>
  <PresentationFormat>Custom</PresentationFormat>
  <Paragraphs>99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Break Schedule (Central time)</vt:lpstr>
      <vt:lpstr>Setting Expectations</vt:lpstr>
      <vt:lpstr>Session Recording</vt:lpstr>
      <vt:lpstr>Session Recording</vt:lpstr>
      <vt:lpstr>Session Recording</vt:lpstr>
      <vt:lpstr>learning.oreilly.com</vt:lpstr>
      <vt:lpstr>O'Reilly Native Mobile Apps</vt:lpstr>
      <vt:lpstr>Tim's Esssential Tech Writing Bookshelf</vt:lpstr>
      <vt:lpstr>PowerPoint Presentation</vt:lpstr>
      <vt:lpstr>PowerPoint Presentation</vt:lpstr>
      <vt:lpstr>PowerPoint Presentation</vt:lpstr>
      <vt:lpstr>Specific Prompting Guidance</vt:lpstr>
      <vt:lpstr>Clarity: Omit Needless Words</vt:lpstr>
      <vt:lpstr>Cut the Fluff</vt:lpstr>
      <vt:lpstr>Short, Direct Sentences</vt:lpstr>
      <vt:lpstr>Specificity Over Vagueness</vt:lpstr>
      <vt:lpstr>Active Voice</vt:lpstr>
      <vt:lpstr>Artistic Style as Guidance</vt:lpstr>
      <vt:lpstr>Consistency and Structured Requests</vt:lpstr>
      <vt:lpstr>Additional Considerations</vt:lpstr>
      <vt:lpstr>The Role of Verbs</vt:lpstr>
      <vt:lpstr>The Rule of Position</vt:lpstr>
      <vt:lpstr>Practical Tip</vt:lpstr>
      <vt:lpstr>Questions? Comments? Curiosities?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1247</cp:revision>
  <cp:lastPrinted>2021-01-14T21:20:43Z</cp:lastPrinted>
  <dcterms:created xsi:type="dcterms:W3CDTF">2020-12-18T20:24:02Z</dcterms:created>
  <dcterms:modified xsi:type="dcterms:W3CDTF">2024-02-27T17:11:40Z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2024-02-05T20:40:46Z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1919cb57-ef05-409b-8c64-eceb566aecdc</vt:lpwstr>
  </property>
  <property fmtid="{D5CDD505-2E9C-101B-9397-08002B2CF9AE}" pid="8" name="MSIP_Label_d31dd64d-da6b-43d5-9ac5-8dec692131c3_ContentBits">
    <vt:lpwstr>0</vt:lpwstr>
  </property>
</Properties>
</file>